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9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63798" y="31249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Picture 7" descr="A screen shot of a device&#10;&#10;AI-generated content may be incorrect.">
            <a:extLst>
              <a:ext uri="{FF2B5EF4-FFF2-40B4-BE49-F238E27FC236}">
                <a16:creationId xmlns:a16="http://schemas.microsoft.com/office/drawing/2014/main" id="{99C7FED8-DDC6-22F3-4EBA-0922F299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511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190036"/>
            <a:ext cx="1234083" cy="1816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68047" y="2436852"/>
            <a:ext cx="505098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FilmNest: Your Personalized Hub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468047" y="2970371"/>
            <a:ext cx="112985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FilmNest provides movie and TV show discovery. It also enables you to find personalized content.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006810"/>
            <a:ext cx="1234083" cy="1480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8047" y="42536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2468047" y="4787146"/>
            <a:ext cx="112985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Enjoy personalized recommendations. Also use multi-language support.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487710"/>
            <a:ext cx="1234083" cy="18167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68047" y="5734526"/>
            <a:ext cx="312265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Development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2468047" y="6268045"/>
            <a:ext cx="112985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are commited to improving the app by providing more advanced features and content. Thanks for your attention.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70BAB-71B5-AF51-B7A8-ACFDE4E3F986}"/>
              </a:ext>
            </a:extLst>
          </p:cNvPr>
          <p:cNvSpPr txBox="1"/>
          <p:nvPr/>
        </p:nvSpPr>
        <p:spPr>
          <a:xfrm>
            <a:off x="863798" y="751367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Problem: Fragmented Movie Discovery &amp; Management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69760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Centralized Data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Finding movie information, ratings, and reviews across multiple sources can be inconvenient for users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5165"/>
            <a:ext cx="356997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Personalization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struggle to find content tailored to their preferences, as the platform lacks personalization features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80334-106D-AC98-71F2-429BB193DD64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92C17-AB26-0A3D-96D8-A96FA24BCD58}"/>
              </a:ext>
            </a:extLst>
          </p:cNvPr>
          <p:cNvSpPr txBox="1"/>
          <p:nvPr/>
        </p:nvSpPr>
        <p:spPr>
          <a:xfrm>
            <a:off x="863798" y="755691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Solution: Introducing FilmNest - All-in-One Platform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Centralized Hub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FilmNest aggregates movies and TV shows from various platforms, offering a comprehensive catalog.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5165"/>
            <a:ext cx="372820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Experience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FilmNest learns your preferences through your interactions, delivering tailored recommendations.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7A119-2B59-3DC7-F4E8-8D1A1796EF23}"/>
              </a:ext>
            </a:extLst>
          </p:cNvPr>
          <p:cNvSpPr txBox="1"/>
          <p:nvPr/>
        </p:nvSpPr>
        <p:spPr>
          <a:xfrm>
            <a:off x="863798" y="762883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72935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Stack: HTML, CSS, JS, TMDB API, Local Storage, Firebase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76332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60013" y="3855839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3763328"/>
            <a:ext cx="55259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HTML, CSS, and JavaScript form the foundation of FilmNest's user interface and functionality.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376332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05593" y="3855839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8240792" y="3763328"/>
            <a:ext cx="55259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TMDB API provides access to a vast movie and TV show database, powering FilmNest's content.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547223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7749" y="5564743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1665923" y="5472232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storage allows users to save watchlists and preferences for offline access.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547223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97021" y="5564743"/>
            <a:ext cx="23848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8240792" y="5472232"/>
            <a:ext cx="55259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Firebase ensures data synchronization and real-time updates, enabling seamless user interactions.</a:t>
            </a:r>
            <a:endParaRPr lang="en-US" sz="1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BCC4B-FB96-4189-AA72-E8FEE040E695}"/>
              </a:ext>
            </a:extLst>
          </p:cNvPr>
          <p:cNvSpPr txBox="1"/>
          <p:nvPr/>
        </p:nvSpPr>
        <p:spPr>
          <a:xfrm>
            <a:off x="863798" y="742085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1651397"/>
            <a:ext cx="4869299" cy="49268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1165622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Features: Watchlists &amp; Personalized Recommendations</a:t>
            </a:r>
            <a:endParaRPr lang="en-US" sz="48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620935"/>
            <a:ext cx="616982" cy="6169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5484733"/>
            <a:ext cx="352305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and manage watchlists to keep track of your desired movies and TV shows.</a:t>
            </a:r>
            <a:endParaRPr lang="en-US" sz="19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023" y="4620935"/>
            <a:ext cx="616982" cy="61698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757023" y="5484733"/>
            <a:ext cx="352317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personalized recommendations based on your watchlist history and preferences.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A96B2-92F7-A020-176E-744C77FD0DD5}"/>
              </a:ext>
            </a:extLst>
          </p:cNvPr>
          <p:cNvSpPr txBox="1"/>
          <p:nvPr/>
        </p:nvSpPr>
        <p:spPr>
          <a:xfrm>
            <a:off x="729257" y="75774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2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Sorting &amp; Filtering: Find Exactly What You Want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0100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Filter movies and TV shows by genre, such as action, comedy, drama, or science fiction.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Release Date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0100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 movies and TV shows by release year, from classic films to the latest releases.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0100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Filter content based on its rating, ensuring you find movies and TV shows that align with your preferences.</a:t>
            </a: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DE946-0170-D521-57A3-2223E1740146}"/>
              </a:ext>
            </a:extLst>
          </p:cNvPr>
          <p:cNvSpPr txBox="1"/>
          <p:nvPr/>
        </p:nvSpPr>
        <p:spPr>
          <a:xfrm>
            <a:off x="863798" y="751581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69494"/>
            <a:ext cx="615029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Multi-Language Support: English &amp; Arabic Options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1700332"/>
            <a:ext cx="6150293" cy="307026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325904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047" y="5572720"/>
            <a:ext cx="112985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FilmNest offers user interface and content in both English and Arabic, ensuring accessibility for a wider audience.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B41C5-3AC2-AEC9-9A83-8CAEA7AA8FF9}"/>
              </a:ext>
            </a:extLst>
          </p:cNvPr>
          <p:cNvSpPr txBox="1"/>
          <p:nvPr/>
        </p:nvSpPr>
        <p:spPr>
          <a:xfrm>
            <a:off x="863798" y="742426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447" y="746046"/>
            <a:ext cx="63504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572137" y="746046"/>
            <a:ext cx="63504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447" y="1563648"/>
            <a:ext cx="13199507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Actor Pages &amp; Similar Movie Suggestions: Dive Deeper</a:t>
            </a:r>
            <a:endParaRPr lang="en-US" sz="4000" dirty="0"/>
          </a:p>
        </p:txBody>
      </p:sp>
      <p:sp>
        <p:nvSpPr>
          <p:cNvPr id="5" name="Shape 3"/>
          <p:cNvSpPr/>
          <p:nvPr/>
        </p:nvSpPr>
        <p:spPr>
          <a:xfrm>
            <a:off x="650557" y="2985551"/>
            <a:ext cx="6350437" cy="4603605"/>
          </a:xfrm>
          <a:prstGeom prst="roundRect">
            <a:avLst>
              <a:gd name="adj" fmla="val 564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58947" y="3162062"/>
            <a:ext cx="5857767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Actor Pages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347786" y="3519726"/>
            <a:ext cx="607349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dedicated actor pages with biographies, filmographies, and other relevant information.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7475" y="2985551"/>
            <a:ext cx="6497478" cy="4603604"/>
          </a:xfrm>
          <a:prstGeom prst="roundRect">
            <a:avLst>
              <a:gd name="adj" fmla="val 564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69735" y="3162062"/>
            <a:ext cx="5992957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Similar Movie Suggestions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824238" y="3596884"/>
            <a:ext cx="607349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movies similar to your current favorites based on genre, actors, or directorial styles.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72" y="4379353"/>
            <a:ext cx="4728805" cy="2311837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94" y="4335658"/>
            <a:ext cx="5522987" cy="2355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EBF664-5ECA-EC02-EE22-3FF08C77A227}"/>
              </a:ext>
            </a:extLst>
          </p:cNvPr>
          <p:cNvSpPr txBox="1"/>
          <p:nvPr/>
        </p:nvSpPr>
        <p:spPr>
          <a:xfrm>
            <a:off x="758947" y="763460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559356"/>
            <a:ext cx="7720013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Behind the Scenes: Development Challenges &amp; Solutions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05721" y="2771894"/>
            <a:ext cx="22860" cy="4899779"/>
          </a:xfrm>
          <a:prstGeom prst="roundRect">
            <a:avLst>
              <a:gd name="adj" fmla="val 37377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23129" y="3218140"/>
            <a:ext cx="711994" cy="22860"/>
          </a:xfrm>
          <a:prstGeom prst="roundRect">
            <a:avLst>
              <a:gd name="adj" fmla="val 37377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8313" y="3000732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50000" y="3076932"/>
            <a:ext cx="13430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35981" y="2975253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Integration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35981" y="3415189"/>
            <a:ext cx="629602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Efficiently integrating the TMDB API for data retrieval and management.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3129" y="4919186"/>
            <a:ext cx="711994" cy="22860"/>
          </a:xfrm>
          <a:prstGeom prst="roundRect">
            <a:avLst>
              <a:gd name="adj" fmla="val 37377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88313" y="4701778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25830" y="4777978"/>
            <a:ext cx="18252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35981" y="4676299"/>
            <a:ext cx="270117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 Design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35981" y="5116235"/>
            <a:ext cx="629602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Creating a visually appealing and user-friendly interface for optimal navigation and engagement.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3129" y="6620232"/>
            <a:ext cx="711994" cy="22860"/>
          </a:xfrm>
          <a:prstGeom prst="roundRect">
            <a:avLst>
              <a:gd name="adj" fmla="val 373777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88313" y="6402824"/>
            <a:ext cx="457676" cy="45767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31664" y="6479024"/>
            <a:ext cx="17085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35981" y="6377345"/>
            <a:ext cx="304657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Storage &amp; Retrieval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35981" y="6817281"/>
            <a:ext cx="6296025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Optimizing local storage and Firebase for efficient data storage, retrieval, and synchronization.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9BC5C-53B0-4C9E-47F2-9F10C00D1E77}"/>
              </a:ext>
            </a:extLst>
          </p:cNvPr>
          <p:cNvSpPr txBox="1"/>
          <p:nvPr/>
        </p:nvSpPr>
        <p:spPr>
          <a:xfrm>
            <a:off x="1017091" y="76426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482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محمد عادل قاسم عبدالعزيز</cp:lastModifiedBy>
  <cp:revision>3</cp:revision>
  <dcterms:created xsi:type="dcterms:W3CDTF">2025-02-27T09:13:18Z</dcterms:created>
  <dcterms:modified xsi:type="dcterms:W3CDTF">2025-02-27T10:24:03Z</dcterms:modified>
</cp:coreProperties>
</file>